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0D"/>
    <a:srgbClr val="9AD09F"/>
    <a:srgbClr val="898989"/>
    <a:srgbClr val="49B460"/>
    <a:srgbClr val="99D09E"/>
    <a:srgbClr val="7F7F7F"/>
    <a:srgbClr val="E066D2"/>
    <a:srgbClr val="FFFF66"/>
    <a:srgbClr val="D4D4D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5.png"/><Relationship Id="rId5" Type="http://schemas.openxmlformats.org/officeDocument/2006/relationships/image" Target="../media/image13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A449A1-A93B-DDAF-FA08-0807F771A004}"/>
              </a:ext>
            </a:extLst>
          </p:cNvPr>
          <p:cNvGrpSpPr/>
          <p:nvPr/>
        </p:nvGrpSpPr>
        <p:grpSpPr>
          <a:xfrm>
            <a:off x="1207883" y="4788516"/>
            <a:ext cx="392852" cy="178835"/>
            <a:chOff x="1207883" y="4788516"/>
            <a:chExt cx="392852" cy="17883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599520" y="47956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207883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409074" y="47948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497974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302659" y="479642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1C92DD-956D-C80D-19A5-99DF3AE3C8C1}"/>
              </a:ext>
            </a:extLst>
          </p:cNvPr>
          <p:cNvSpPr/>
          <p:nvPr/>
        </p:nvSpPr>
        <p:spPr>
          <a:xfrm>
            <a:off x="567262" y="4794837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C4736A77-2878-CF30-01BB-D8E26777B269}"/>
              </a:ext>
            </a:extLst>
          </p:cNvPr>
          <p:cNvSpPr/>
          <p:nvPr/>
        </p:nvSpPr>
        <p:spPr>
          <a:xfrm rot="2829327">
            <a:off x="2111867" y="469037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677A77AE-4216-7087-F945-C6F032931A0E}"/>
              </a:ext>
            </a:extLst>
          </p:cNvPr>
          <p:cNvSpPr/>
          <p:nvPr/>
        </p:nvSpPr>
        <p:spPr>
          <a:xfrm rot="2829327">
            <a:off x="2182934" y="476666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A232D0-9C44-18F6-3506-8B22553B3ABA}"/>
              </a:ext>
            </a:extLst>
          </p:cNvPr>
          <p:cNvSpPr/>
          <p:nvPr/>
        </p:nvSpPr>
        <p:spPr>
          <a:xfrm>
            <a:off x="723274" y="4965767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FC02E301-AC41-FC22-2DC6-49E2716F2C83}"/>
              </a:ext>
            </a:extLst>
          </p:cNvPr>
          <p:cNvSpPr/>
          <p:nvPr/>
        </p:nvSpPr>
        <p:spPr>
          <a:xfrm rot="19154485">
            <a:off x="495971" y="46842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86ECF235-2252-59D8-4354-390FE5C52EE7}"/>
              </a:ext>
            </a:extLst>
          </p:cNvPr>
          <p:cNvSpPr/>
          <p:nvPr/>
        </p:nvSpPr>
        <p:spPr>
          <a:xfrm rot="19154485">
            <a:off x="567038" y="47605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40CC7C1-CEC7-1F24-B58A-48EA6434E93B}"/>
              </a:ext>
            </a:extLst>
          </p:cNvPr>
          <p:cNvGrpSpPr/>
          <p:nvPr/>
        </p:nvGrpSpPr>
        <p:grpSpPr>
          <a:xfrm>
            <a:off x="1189097" y="6335392"/>
            <a:ext cx="392852" cy="178835"/>
            <a:chOff x="1207883" y="4788516"/>
            <a:chExt cx="392852" cy="178835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599520" y="47956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207883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409074" y="47948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497974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302659" y="479642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5FD511D-C8D5-C4DE-1ADE-E9EB565A5A29}"/>
              </a:ext>
            </a:extLst>
          </p:cNvPr>
          <p:cNvGrpSpPr/>
          <p:nvPr/>
        </p:nvGrpSpPr>
        <p:grpSpPr>
          <a:xfrm rot="16200000">
            <a:off x="2004320" y="5548445"/>
            <a:ext cx="392852" cy="178835"/>
            <a:chOff x="1207883" y="4788516"/>
            <a:chExt cx="392852" cy="17883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flipH="1">
              <a:off x="1599520" y="47956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flipH="1">
              <a:off x="1207883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flipH="1">
              <a:off x="1409074" y="47948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flipH="1">
              <a:off x="1497974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flipH="1">
              <a:off x="1302659" y="479642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4825E8F-BAAA-4724-09AA-B2FE86C6D820}"/>
              </a:ext>
            </a:extLst>
          </p:cNvPr>
          <p:cNvGrpSpPr/>
          <p:nvPr/>
        </p:nvGrpSpPr>
        <p:grpSpPr>
          <a:xfrm rot="16200000">
            <a:off x="398726" y="5562149"/>
            <a:ext cx="392852" cy="178835"/>
            <a:chOff x="1207883" y="4788516"/>
            <a:chExt cx="392852" cy="178835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flipH="1">
              <a:off x="1599520" y="47956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flipH="1">
              <a:off x="1207883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flipH="1">
              <a:off x="1409074" y="47948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flipH="1">
              <a:off x="1497974" y="478851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flipH="1">
              <a:off x="1302659" y="479642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순서도: 판단 60">
            <a:extLst>
              <a:ext uri="{FF2B5EF4-FFF2-40B4-BE49-F238E27FC236}">
                <a16:creationId xmlns:a16="http://schemas.microsoft.com/office/drawing/2014/main" id="{398CBCAF-3A36-D28A-6F21-43243ACFD5DF}"/>
              </a:ext>
            </a:extLst>
          </p:cNvPr>
          <p:cNvSpPr/>
          <p:nvPr/>
        </p:nvSpPr>
        <p:spPr>
          <a:xfrm rot="19154485">
            <a:off x="2126489" y="633226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0" name="순서도: 판단 2239">
            <a:extLst>
              <a:ext uri="{FF2B5EF4-FFF2-40B4-BE49-F238E27FC236}">
                <a16:creationId xmlns:a16="http://schemas.microsoft.com/office/drawing/2014/main" id="{E30A2B10-E79B-5136-9F5D-428FB1058C05}"/>
              </a:ext>
            </a:extLst>
          </p:cNvPr>
          <p:cNvSpPr/>
          <p:nvPr/>
        </p:nvSpPr>
        <p:spPr>
          <a:xfrm rot="19154485">
            <a:off x="2197556" y="64085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2" name="순서도: 판단 2241">
            <a:extLst>
              <a:ext uri="{FF2B5EF4-FFF2-40B4-BE49-F238E27FC236}">
                <a16:creationId xmlns:a16="http://schemas.microsoft.com/office/drawing/2014/main" id="{63D905C8-7464-0A46-B610-8156407E22D7}"/>
              </a:ext>
            </a:extLst>
          </p:cNvPr>
          <p:cNvSpPr/>
          <p:nvPr/>
        </p:nvSpPr>
        <p:spPr>
          <a:xfrm rot="2829327">
            <a:off x="463202" y="63204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3" name="순서도: 판단 2242">
            <a:extLst>
              <a:ext uri="{FF2B5EF4-FFF2-40B4-BE49-F238E27FC236}">
                <a16:creationId xmlns:a16="http://schemas.microsoft.com/office/drawing/2014/main" id="{BA1B0624-68FA-FC6B-FEBB-1F34FFAC5F99}"/>
              </a:ext>
            </a:extLst>
          </p:cNvPr>
          <p:cNvSpPr/>
          <p:nvPr/>
        </p:nvSpPr>
        <p:spPr>
          <a:xfrm rot="2829327">
            <a:off x="534269" y="63966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/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/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/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/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/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/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/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/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/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/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/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/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/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/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/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/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/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/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/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764123" y="670315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59"/>
            <a:ext cx="12192000" cy="6554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C1F0F-17E2-F3AC-BF94-ADED71FBABCC}"/>
              </a:ext>
            </a:extLst>
          </p:cNvPr>
          <p:cNvSpPr/>
          <p:nvPr/>
        </p:nvSpPr>
        <p:spPr>
          <a:xfrm>
            <a:off x="4798291" y="258618"/>
            <a:ext cx="2595418" cy="8866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378692" y="4396509"/>
            <a:ext cx="3509818" cy="196734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0335224-9C6E-8555-D824-82E33EBD74EF}"/>
              </a:ext>
            </a:extLst>
          </p:cNvPr>
          <p:cNvGrpSpPr/>
          <p:nvPr/>
        </p:nvGrpSpPr>
        <p:grpSpPr>
          <a:xfrm>
            <a:off x="8529245" y="378690"/>
            <a:ext cx="928791" cy="886691"/>
            <a:chOff x="7559427" y="223742"/>
            <a:chExt cx="1908901" cy="1868289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4A81E7D4-4045-100C-7EB7-16DDFD3C99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2293" y="1545156"/>
              <a:ext cx="160845" cy="101569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6BC39A0-F411-9FAA-B4A1-3CF4E7CCB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4617" y="1504996"/>
              <a:ext cx="160845" cy="101569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C141854-99CE-6E0A-F6F4-978CFBA2F2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06050" y="1585316"/>
              <a:ext cx="84565" cy="176294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7505CCB-5AC5-AE77-F6E9-431352AC59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49534" y="1624090"/>
              <a:ext cx="222144" cy="106226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0F74B95-D781-06EA-F5CA-522372E2E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1003" y="1569637"/>
              <a:ext cx="160845" cy="101569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5C459DB-703A-D6C4-5EFB-FE261738C4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2962" y="1640329"/>
              <a:ext cx="144555" cy="165879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524695-B14D-9863-4C03-E264F2774647}"/>
                </a:ext>
              </a:extLst>
            </p:cNvPr>
            <p:cNvSpPr/>
            <p:nvPr/>
          </p:nvSpPr>
          <p:spPr>
            <a:xfrm>
              <a:off x="7855413" y="493607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0BABF7D1-B7CA-7622-4C6C-2012513FACB5}"/>
                </a:ext>
              </a:extLst>
            </p:cNvPr>
            <p:cNvSpPr/>
            <p:nvPr/>
          </p:nvSpPr>
          <p:spPr>
            <a:xfrm>
              <a:off x="7621576" y="286165"/>
              <a:ext cx="1784604" cy="1749567"/>
            </a:xfrm>
            <a:prstGeom prst="donut">
              <a:avLst>
                <a:gd name="adj" fmla="val 3216"/>
              </a:avLst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F8923B4D-E6CF-9714-4FEB-9299B5DE9DF7}"/>
                </a:ext>
              </a:extLst>
            </p:cNvPr>
            <p:cNvSpPr/>
            <p:nvPr/>
          </p:nvSpPr>
          <p:spPr>
            <a:xfrm>
              <a:off x="7845201" y="494507"/>
              <a:ext cx="1334170" cy="1307976"/>
            </a:xfrm>
            <a:prstGeom prst="donut">
              <a:avLst>
                <a:gd name="adj" fmla="val 1086"/>
              </a:avLst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5AE6BD34-9728-ABB7-0ADE-AA5E12718049}"/>
                </a:ext>
              </a:extLst>
            </p:cNvPr>
            <p:cNvSpPr/>
            <p:nvPr/>
          </p:nvSpPr>
          <p:spPr>
            <a:xfrm>
              <a:off x="8458568" y="223742"/>
              <a:ext cx="107436" cy="113131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34A2F7FC-3F3D-C2EB-F431-2283DBFE5CDD}"/>
                </a:ext>
              </a:extLst>
            </p:cNvPr>
            <p:cNvSpPr/>
            <p:nvPr/>
          </p:nvSpPr>
          <p:spPr>
            <a:xfrm>
              <a:off x="8423319" y="325927"/>
              <a:ext cx="177931" cy="187363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D2ECA733-01FE-3FC7-3AF3-29D0DA022C9E}"/>
                </a:ext>
              </a:extLst>
            </p:cNvPr>
            <p:cNvSpPr/>
            <p:nvPr/>
          </p:nvSpPr>
          <p:spPr>
            <a:xfrm rot="5400000">
              <a:off x="9358045" y="1104383"/>
              <a:ext cx="107436" cy="113131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AE690338-CA27-A737-1FA4-D826AF5707BD}"/>
                </a:ext>
              </a:extLst>
            </p:cNvPr>
            <p:cNvSpPr/>
            <p:nvPr/>
          </p:nvSpPr>
          <p:spPr>
            <a:xfrm rot="10800000">
              <a:off x="8458568" y="1978900"/>
              <a:ext cx="107436" cy="113131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ADD6E506-6D79-6549-2A46-9E24C73AD339}"/>
                </a:ext>
              </a:extLst>
            </p:cNvPr>
            <p:cNvSpPr/>
            <p:nvPr/>
          </p:nvSpPr>
          <p:spPr>
            <a:xfrm rot="16200000">
              <a:off x="7562275" y="1107917"/>
              <a:ext cx="107436" cy="113131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76F89C22-8F8E-6A6A-6EFD-82263083E4E1}"/>
                </a:ext>
              </a:extLst>
            </p:cNvPr>
            <p:cNvSpPr/>
            <p:nvPr/>
          </p:nvSpPr>
          <p:spPr>
            <a:xfrm rot="5400000">
              <a:off x="9166306" y="1067266"/>
              <a:ext cx="177931" cy="187363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290471C4-F51B-1A3C-68F5-388F2D37532B}"/>
                </a:ext>
              </a:extLst>
            </p:cNvPr>
            <p:cNvSpPr/>
            <p:nvPr/>
          </p:nvSpPr>
          <p:spPr>
            <a:xfrm rot="10800000">
              <a:off x="8425063" y="1797010"/>
              <a:ext cx="177931" cy="187363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49D34958-A879-CABF-6DE9-99154F9FC973}"/>
                </a:ext>
              </a:extLst>
            </p:cNvPr>
            <p:cNvSpPr/>
            <p:nvPr/>
          </p:nvSpPr>
          <p:spPr>
            <a:xfrm rot="16200000">
              <a:off x="7671143" y="1067266"/>
              <a:ext cx="177931" cy="187363"/>
            </a:xfrm>
            <a:prstGeom prst="triangle">
              <a:avLst/>
            </a:prstGeom>
            <a:solidFill>
              <a:srgbClr val="D377F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E8EDFB-E007-AC50-3071-93843EAFAAF5}"/>
                </a:ext>
              </a:extLst>
            </p:cNvPr>
            <p:cNvCxnSpPr>
              <a:cxnSpLocks/>
              <a:stCxn id="17" idx="7"/>
              <a:endCxn id="16" idx="7"/>
            </p:cNvCxnSpPr>
            <p:nvPr/>
          </p:nvCxnSpPr>
          <p:spPr>
            <a:xfrm flipV="1">
              <a:off x="8983986" y="542383"/>
              <a:ext cx="160845" cy="143673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F93A9EE-C1D6-884B-BC05-5C8FC0E1935E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8983986" y="619820"/>
              <a:ext cx="183501" cy="66236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A67376-953A-59D3-BC5B-3A256CC96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414" y="494616"/>
              <a:ext cx="117002" cy="17396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DC921C-8EBF-BEE7-53A7-85DC9B3C1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7684" y="660086"/>
              <a:ext cx="167594" cy="9438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DAC6743-CB51-6083-5B5A-102D20BDE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8342" y="631443"/>
              <a:ext cx="167594" cy="9438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6663318-446C-FC29-8162-771802B3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4515" y="544431"/>
              <a:ext cx="167594" cy="9438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F97CDEF-B846-7BBF-51FD-A89837E6F3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2656" y="600422"/>
              <a:ext cx="109137" cy="12862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0D05545-8B00-D473-BAA5-D357A78D9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0528" y="686056"/>
              <a:ext cx="154600" cy="85077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0849392-19BA-4247-53C9-2BBF2EE54D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0846" y="643413"/>
              <a:ext cx="134895" cy="11360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777CFE3-9B90-4A8E-AB33-6915BCC278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75663" y="766096"/>
              <a:ext cx="154600" cy="85077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3518E0E-1BD2-BA15-D0F2-2F602E0151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0183" y="715198"/>
              <a:ext cx="159946" cy="87147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4C38C68-1D4A-89D6-8099-09CB24F72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960" y="1582800"/>
              <a:ext cx="160845" cy="143673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B197392-2A18-8099-5819-3746D1AA1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262" y="1540065"/>
              <a:ext cx="183501" cy="66236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3662F2A-F7D5-5711-52AA-C1696097E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1779" y="1601612"/>
              <a:ext cx="117002" cy="17396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FEE610D-EE34-E407-D34F-AA2DEEDCCE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4553" y="1658263"/>
              <a:ext cx="108456" cy="157614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7C6CA7D-4A33-162C-EF67-AF4766EC8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109" y="1568036"/>
              <a:ext cx="167594" cy="9438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8B00EEC-E855-51F8-E1BB-48E7DFEE6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4863" y="1642892"/>
              <a:ext cx="167594" cy="94385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FBD06D-9A61-3FA6-7FE3-B9756D5E0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2216" y="794823"/>
              <a:ext cx="195786" cy="24244"/>
            </a:xfrm>
            <a:prstGeom prst="line">
              <a:avLst/>
            </a:prstGeom>
            <a:ln>
              <a:solidFill>
                <a:srgbClr val="D377F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289</Words>
  <Application>Microsoft Office PowerPoint</Application>
  <PresentationFormat>와이드스크린</PresentationFormat>
  <Paragraphs>121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165</cp:revision>
  <dcterms:created xsi:type="dcterms:W3CDTF">2024-04-23T13:47:40Z</dcterms:created>
  <dcterms:modified xsi:type="dcterms:W3CDTF">2024-05-06T07:43:56Z</dcterms:modified>
</cp:coreProperties>
</file>